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8" r:id="rId2"/>
    <p:sldId id="269" r:id="rId3"/>
    <p:sldId id="270" r:id="rId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0" d="100"/>
          <a:sy n="70" d="100"/>
        </p:scale>
        <p:origin x="-115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3074" name="Group 2"/>
          <p:cNvGrpSpPr>
            <a:grpSpLocks/>
          </p:cNvGrpSpPr>
          <p:nvPr/>
        </p:nvGrpSpPr>
        <p:grpSpPr bwMode="auto">
          <a:xfrm>
            <a:off x="-295275" y="557213"/>
            <a:ext cx="9437688" cy="6632575"/>
            <a:chOff x="-186" y="351"/>
            <a:chExt cx="5945" cy="4178"/>
          </a:xfrm>
        </p:grpSpPr>
        <p:grpSp>
          <p:nvGrpSpPr>
            <p:cNvPr id="3075" name="Group 3"/>
            <p:cNvGrpSpPr>
              <a:grpSpLocks/>
            </p:cNvGrpSpPr>
            <p:nvPr/>
          </p:nvGrpSpPr>
          <p:grpSpPr bwMode="auto">
            <a:xfrm>
              <a:off x="-186" y="351"/>
              <a:ext cx="4316" cy="4178"/>
              <a:chOff x="-186" y="351"/>
              <a:chExt cx="4316" cy="4178"/>
            </a:xfrm>
          </p:grpSpPr>
          <p:grpSp>
            <p:nvGrpSpPr>
              <p:cNvPr id="3076" name="Group 4"/>
              <p:cNvGrpSpPr>
                <a:grpSpLocks/>
              </p:cNvGrpSpPr>
              <p:nvPr/>
            </p:nvGrpSpPr>
            <p:grpSpPr bwMode="auto">
              <a:xfrm>
                <a:off x="-186" y="351"/>
                <a:ext cx="4316" cy="4178"/>
                <a:chOff x="-186" y="351"/>
                <a:chExt cx="4316" cy="4178"/>
              </a:xfrm>
            </p:grpSpPr>
            <p:sp>
              <p:nvSpPr>
                <p:cNvPr id="3077" name="AutoShape 5"/>
                <p:cNvSpPr>
                  <a:spLocks noChangeArrowheads="1"/>
                </p:cNvSpPr>
                <p:nvPr/>
              </p:nvSpPr>
              <p:spPr bwMode="auto">
                <a:xfrm rot="12360000" flipH="1">
                  <a:off x="-186" y="351"/>
                  <a:ext cx="4316" cy="4178"/>
                </a:xfrm>
                <a:prstGeom prst="diamond">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8" name="AutoShape 6"/>
                <p:cNvSpPr>
                  <a:spLocks noChangeArrowheads="1"/>
                </p:cNvSpPr>
                <p:nvPr/>
              </p:nvSpPr>
              <p:spPr bwMode="auto">
                <a:xfrm rot="12360000" flipH="1">
                  <a:off x="694" y="1203"/>
                  <a:ext cx="2556" cy="2474"/>
                </a:xfrm>
                <a:prstGeom prst="diamond">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9" name="Rectangle 7"/>
                <p:cNvSpPr>
                  <a:spLocks noChangeArrowheads="1"/>
                </p:cNvSpPr>
                <p:nvPr/>
              </p:nvSpPr>
              <p:spPr bwMode="auto">
                <a:xfrm rot="12360000">
                  <a:off x="2249" y="2499"/>
                  <a:ext cx="649" cy="280"/>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0" name="Oval 8"/>
                <p:cNvSpPr>
                  <a:spLocks noChangeArrowheads="1"/>
                </p:cNvSpPr>
                <p:nvPr/>
              </p:nvSpPr>
              <p:spPr bwMode="auto">
                <a:xfrm rot="12360000">
                  <a:off x="1292" y="2567"/>
                  <a:ext cx="570" cy="528"/>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1" name="Rectangle 9"/>
                <p:cNvSpPr>
                  <a:spLocks noChangeArrowheads="1"/>
                </p:cNvSpPr>
                <p:nvPr/>
              </p:nvSpPr>
              <p:spPr bwMode="auto">
                <a:xfrm rot="12360000">
                  <a:off x="2373" y="2047"/>
                  <a:ext cx="446" cy="81"/>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2" name="Rectangle 10"/>
                <p:cNvSpPr>
                  <a:spLocks noChangeArrowheads="1"/>
                </p:cNvSpPr>
                <p:nvPr/>
              </p:nvSpPr>
              <p:spPr bwMode="auto">
                <a:xfrm rot="12360000">
                  <a:off x="1927" y="3071"/>
                  <a:ext cx="445" cy="82"/>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3" name="Arc 11"/>
                <p:cNvSpPr>
                  <a:spLocks/>
                </p:cNvSpPr>
                <p:nvPr/>
              </p:nvSpPr>
              <p:spPr bwMode="auto">
                <a:xfrm rot="10485000">
                  <a:off x="1263" y="2241"/>
                  <a:ext cx="723" cy="856"/>
                </a:xfrm>
                <a:custGeom>
                  <a:avLst/>
                  <a:gdLst>
                    <a:gd name="G0" fmla="+- 21518 0 0"/>
                    <a:gd name="G1" fmla="+- 2258 0 0"/>
                    <a:gd name="G2" fmla="+- 21600 0 0"/>
                    <a:gd name="T0" fmla="*/ 43000 w 43118"/>
                    <a:gd name="T1" fmla="*/ 0 h 23858"/>
                    <a:gd name="T2" fmla="*/ 0 w 43118"/>
                    <a:gd name="T3" fmla="*/ 4141 h 23858"/>
                    <a:gd name="T4" fmla="*/ 21518 w 43118"/>
                    <a:gd name="T5" fmla="*/ 2258 h 23858"/>
                  </a:gdLst>
                  <a:ahLst/>
                  <a:cxnLst>
                    <a:cxn ang="0">
                      <a:pos x="T0" y="T1"/>
                    </a:cxn>
                    <a:cxn ang="0">
                      <a:pos x="T2" y="T3"/>
                    </a:cxn>
                    <a:cxn ang="0">
                      <a:pos x="T4" y="T5"/>
                    </a:cxn>
                  </a:cxnLst>
                  <a:rect l="0" t="0" r="r" b="b"/>
                  <a:pathLst>
                    <a:path w="43118" h="23858" fill="none" extrusionOk="0">
                      <a:moveTo>
                        <a:pt x="42999" y="0"/>
                      </a:moveTo>
                      <a:cubicBezTo>
                        <a:pt x="43078" y="750"/>
                        <a:pt x="43118" y="1503"/>
                        <a:pt x="43118" y="2258"/>
                      </a:cubicBezTo>
                      <a:cubicBezTo>
                        <a:pt x="43118" y="14187"/>
                        <a:pt x="33447" y="23858"/>
                        <a:pt x="21518" y="23858"/>
                      </a:cubicBezTo>
                      <a:cubicBezTo>
                        <a:pt x="10318" y="23858"/>
                        <a:pt x="976" y="15297"/>
                        <a:pt x="0" y="4140"/>
                      </a:cubicBezTo>
                    </a:path>
                    <a:path w="43118" h="23858" stroke="0" extrusionOk="0">
                      <a:moveTo>
                        <a:pt x="42999" y="0"/>
                      </a:moveTo>
                      <a:cubicBezTo>
                        <a:pt x="43078" y="750"/>
                        <a:pt x="43118" y="1503"/>
                        <a:pt x="43118" y="2258"/>
                      </a:cubicBezTo>
                      <a:cubicBezTo>
                        <a:pt x="43118" y="14187"/>
                        <a:pt x="33447" y="23858"/>
                        <a:pt x="21518" y="23858"/>
                      </a:cubicBezTo>
                      <a:cubicBezTo>
                        <a:pt x="10318" y="23858"/>
                        <a:pt x="976" y="15297"/>
                        <a:pt x="0" y="4140"/>
                      </a:cubicBezTo>
                      <a:lnTo>
                        <a:pt x="21518" y="2258"/>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84" name="Freeform 12"/>
                <p:cNvSpPr>
                  <a:spLocks/>
                </p:cNvSpPr>
                <p:nvPr/>
              </p:nvSpPr>
              <p:spPr bwMode="auto">
                <a:xfrm>
                  <a:off x="1300" y="1374"/>
                  <a:ext cx="1035" cy="2007"/>
                </a:xfrm>
                <a:custGeom>
                  <a:avLst/>
                  <a:gdLst>
                    <a:gd name="T0" fmla="*/ 56 w 1035"/>
                    <a:gd name="T1" fmla="*/ 2006 h 2007"/>
                    <a:gd name="T2" fmla="*/ 0 w 1035"/>
                    <a:gd name="T3" fmla="*/ 1843 h 2007"/>
                    <a:gd name="T4" fmla="*/ 871 w 1035"/>
                    <a:gd name="T5" fmla="*/ 56 h 2007"/>
                    <a:gd name="T6" fmla="*/ 1034 w 1035"/>
                    <a:gd name="T7" fmla="*/ 0 h 2007"/>
                    <a:gd name="T8" fmla="*/ 56 w 1035"/>
                    <a:gd name="T9" fmla="*/ 2006 h 2007"/>
                  </a:gdLst>
                  <a:ahLst/>
                  <a:cxnLst>
                    <a:cxn ang="0">
                      <a:pos x="T0" y="T1"/>
                    </a:cxn>
                    <a:cxn ang="0">
                      <a:pos x="T2" y="T3"/>
                    </a:cxn>
                    <a:cxn ang="0">
                      <a:pos x="T4" y="T5"/>
                    </a:cxn>
                    <a:cxn ang="0">
                      <a:pos x="T6" y="T7"/>
                    </a:cxn>
                    <a:cxn ang="0">
                      <a:pos x="T8" y="T9"/>
                    </a:cxn>
                  </a:cxnLst>
                  <a:rect l="0" t="0" r="r" b="b"/>
                  <a:pathLst>
                    <a:path w="1035" h="2007">
                      <a:moveTo>
                        <a:pt x="56" y="2006"/>
                      </a:moveTo>
                      <a:lnTo>
                        <a:pt x="0" y="1843"/>
                      </a:lnTo>
                      <a:lnTo>
                        <a:pt x="871" y="56"/>
                      </a:lnTo>
                      <a:lnTo>
                        <a:pt x="1034" y="0"/>
                      </a:lnTo>
                      <a:lnTo>
                        <a:pt x="56" y="2006"/>
                      </a:lnTo>
                    </a:path>
                  </a:pathLst>
                </a:custGeom>
                <a:solidFill>
                  <a:schemeClr va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5" name="Freeform 13"/>
              <p:cNvSpPr>
                <a:spLocks/>
              </p:cNvSpPr>
              <p:nvPr/>
            </p:nvSpPr>
            <p:spPr bwMode="auto">
              <a:xfrm>
                <a:off x="2448" y="1810"/>
                <a:ext cx="324" cy="231"/>
              </a:xfrm>
              <a:custGeom>
                <a:avLst/>
                <a:gdLst>
                  <a:gd name="T0" fmla="*/ 321 w 324"/>
                  <a:gd name="T1" fmla="*/ 226 h 231"/>
                  <a:gd name="T2" fmla="*/ 287 w 324"/>
                  <a:gd name="T3" fmla="*/ 123 h 231"/>
                  <a:gd name="T4" fmla="*/ 53 w 324"/>
                  <a:gd name="T5" fmla="*/ 9 h 231"/>
                  <a:gd name="T6" fmla="*/ 35 w 324"/>
                  <a:gd name="T7" fmla="*/ 0 h 231"/>
                  <a:gd name="T8" fmla="*/ 0 w 324"/>
                  <a:gd name="T9" fmla="*/ 72 h 231"/>
                  <a:gd name="T10" fmla="*/ 323 w 324"/>
                  <a:gd name="T11" fmla="*/ 230 h 231"/>
                </a:gdLst>
                <a:ahLst/>
                <a:cxnLst>
                  <a:cxn ang="0">
                    <a:pos x="T0" y="T1"/>
                  </a:cxn>
                  <a:cxn ang="0">
                    <a:pos x="T2" y="T3"/>
                  </a:cxn>
                  <a:cxn ang="0">
                    <a:pos x="T4" y="T5"/>
                  </a:cxn>
                  <a:cxn ang="0">
                    <a:pos x="T6" y="T7"/>
                  </a:cxn>
                  <a:cxn ang="0">
                    <a:pos x="T8" y="T9"/>
                  </a:cxn>
                  <a:cxn ang="0">
                    <a:pos x="T10" y="T11"/>
                  </a:cxn>
                </a:cxnLst>
                <a:rect l="0" t="0" r="r" b="b"/>
                <a:pathLst>
                  <a:path w="324" h="231">
                    <a:moveTo>
                      <a:pt x="321" y="226"/>
                    </a:moveTo>
                    <a:lnTo>
                      <a:pt x="287" y="123"/>
                    </a:lnTo>
                    <a:lnTo>
                      <a:pt x="53" y="9"/>
                    </a:lnTo>
                    <a:lnTo>
                      <a:pt x="35" y="0"/>
                    </a:lnTo>
                    <a:lnTo>
                      <a:pt x="0" y="72"/>
                    </a:lnTo>
                    <a:lnTo>
                      <a:pt x="323" y="230"/>
                    </a:lnTo>
                  </a:path>
                </a:pathLst>
              </a:cu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6" name="Rectangle 14"/>
            <p:cNvSpPr>
              <a:spLocks noChangeArrowheads="1"/>
            </p:cNvSpPr>
            <p:nvPr/>
          </p:nvSpPr>
          <p:spPr bwMode="auto">
            <a:xfrm>
              <a:off x="768" y="720"/>
              <a:ext cx="4991" cy="816"/>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7" name="Rectangle 15"/>
          <p:cNvSpPr>
            <a:spLocks noGrp="1" noChangeArrowheads="1"/>
          </p:cNvSpPr>
          <p:nvPr>
            <p:ph type="ctrTitle" sz="quarter"/>
          </p:nvPr>
        </p:nvSpPr>
        <p:spPr>
          <a:xfrm>
            <a:off x="1217613" y="1219200"/>
            <a:ext cx="7772400" cy="1143000"/>
          </a:xfrm>
        </p:spPr>
        <p:txBody>
          <a:bodyPr/>
          <a:lstStyle>
            <a:lvl1pPr>
              <a:defRPr/>
            </a:lvl1pPr>
          </a:lstStyle>
          <a:p>
            <a:pPr lvl="0"/>
            <a:r>
              <a:rPr lang="ar-SA" noProof="0" smtClean="0"/>
              <a:t>انقر لتحرير نمط العنوان الرئيسي</a:t>
            </a:r>
            <a:endParaRPr lang="en-US" noProof="0" smtClean="0"/>
          </a:p>
        </p:txBody>
      </p:sp>
      <p:sp>
        <p:nvSpPr>
          <p:cNvPr id="3088" name="Rectangle 16"/>
          <p:cNvSpPr>
            <a:spLocks noGrp="1" noChangeArrowheads="1"/>
          </p:cNvSpPr>
          <p:nvPr>
            <p:ph type="subTitle" sz="quarter" idx="1"/>
          </p:nvPr>
        </p:nvSpPr>
        <p:spPr>
          <a:xfrm>
            <a:off x="4724400" y="2819400"/>
            <a:ext cx="4267200" cy="3200400"/>
          </a:xfrm>
        </p:spPr>
        <p:txBody>
          <a:bodyPr/>
          <a:lstStyle>
            <a:lvl1pPr marL="0" indent="0" algn="ctr">
              <a:buFontTx/>
              <a:buNone/>
              <a:defRPr/>
            </a:lvl1pPr>
          </a:lstStyle>
          <a:p>
            <a:pPr lvl="0"/>
            <a:r>
              <a:rPr lang="ar-SA" noProof="0" smtClean="0"/>
              <a:t>انقر لتحرير نمط العنوان الثانوي الرئيسي</a:t>
            </a:r>
            <a:endParaRPr lang="en-US" noProof="0" smtClean="0"/>
          </a:p>
        </p:txBody>
      </p:sp>
      <p:sp>
        <p:nvSpPr>
          <p:cNvPr id="3089" name="Rectangle 17"/>
          <p:cNvSpPr>
            <a:spLocks noGrp="1" noChangeArrowheads="1"/>
          </p:cNvSpPr>
          <p:nvPr>
            <p:ph type="dt" sz="quarter" idx="2"/>
          </p:nvPr>
        </p:nvSpPr>
        <p:spPr/>
        <p:txBody>
          <a:bodyPr/>
          <a:lstStyle>
            <a:lvl1pPr algn="l" rtl="0" eaLnBrk="0" hangingPunct="0">
              <a:defRPr>
                <a:solidFill>
                  <a:srgbClr val="EAEAEA"/>
                </a:solidFill>
              </a:defRPr>
            </a:lvl1pPr>
          </a:lstStyle>
          <a:p>
            <a:fld id="{93A86E39-FDC2-4F26-97C0-000AA2E8BE65}" type="datetimeFigureOut">
              <a:rPr lang="ar-SA" smtClean="0"/>
              <a:t>29/01/1441</a:t>
            </a:fld>
            <a:endParaRPr lang="ar-SA"/>
          </a:p>
        </p:txBody>
      </p:sp>
      <p:sp>
        <p:nvSpPr>
          <p:cNvPr id="3090" name="Rectangle 18"/>
          <p:cNvSpPr>
            <a:spLocks noGrp="1" noChangeArrowheads="1"/>
          </p:cNvSpPr>
          <p:nvPr>
            <p:ph type="ftr" sz="quarter" idx="3"/>
          </p:nvPr>
        </p:nvSpPr>
        <p:spPr/>
        <p:txBody>
          <a:bodyPr/>
          <a:lstStyle>
            <a:lvl1pPr rtl="0" eaLnBrk="0" hangingPunct="0">
              <a:defRPr>
                <a:solidFill>
                  <a:srgbClr val="EAEAEA"/>
                </a:solidFill>
              </a:defRPr>
            </a:lvl1pPr>
          </a:lstStyle>
          <a:p>
            <a:endParaRPr lang="ar-SA"/>
          </a:p>
        </p:txBody>
      </p:sp>
      <p:sp>
        <p:nvSpPr>
          <p:cNvPr id="3091" name="Rectangle 19"/>
          <p:cNvSpPr>
            <a:spLocks noGrp="1" noChangeArrowheads="1"/>
          </p:cNvSpPr>
          <p:nvPr>
            <p:ph type="sldNum" sz="quarter" idx="4"/>
          </p:nvPr>
        </p:nvSpPr>
        <p:spPr/>
        <p:txBody>
          <a:bodyPr/>
          <a:lstStyle>
            <a:lvl1pPr rtl="0" eaLnBrk="0" hangingPunct="0">
              <a:defRPr>
                <a:solidFill>
                  <a:srgbClr val="EAEAEA"/>
                </a:solidFill>
              </a:defRPr>
            </a:lvl1pPr>
          </a:lstStyle>
          <a:p>
            <a:fld id="{3FD51FB2-32EE-42DC-A7D7-656A34E99085}"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911509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7124700" y="533400"/>
            <a:ext cx="1943100" cy="5486400"/>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1295400" y="533400"/>
            <a:ext cx="5676900" cy="54864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64357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303486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410877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12954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52578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646049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8" name="عنصر نائب للتذييل 7"/>
          <p:cNvSpPr>
            <a:spLocks noGrp="1"/>
          </p:cNvSpPr>
          <p:nvPr>
            <p:ph type="ftr" sz="quarter" idx="11"/>
          </p:nvPr>
        </p:nvSpPr>
        <p:spPr/>
        <p:txBody>
          <a:bodyPr/>
          <a:lstStyle>
            <a:lvl1pPr>
              <a:defRPr/>
            </a:lvl1pPr>
          </a:lstStyle>
          <a:p>
            <a:endParaRPr lang="ar-SA"/>
          </a:p>
        </p:txBody>
      </p:sp>
      <p:sp>
        <p:nvSpPr>
          <p:cNvPr id="9" name="عنصر نائب لرقم الشريحة 8"/>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984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4" name="عنصر نائب للتذييل 3"/>
          <p:cNvSpPr>
            <a:spLocks noGrp="1"/>
          </p:cNvSpPr>
          <p:nvPr>
            <p:ph type="ftr" sz="quarter" idx="11"/>
          </p:nvPr>
        </p:nvSpPr>
        <p:spPr/>
        <p:txBody>
          <a:bodyPr/>
          <a:lstStyle>
            <a:lvl1pPr>
              <a:defRPr/>
            </a:lvl1pPr>
          </a:lstStyle>
          <a:p>
            <a:endParaRPr lang="ar-SA"/>
          </a:p>
        </p:txBody>
      </p:sp>
      <p:sp>
        <p:nvSpPr>
          <p:cNvPr id="5" name="عنصر نائب لرقم الشريحة 4"/>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6676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3" name="عنصر نائب للتذييل 2"/>
          <p:cNvSpPr>
            <a:spLocks noGrp="1"/>
          </p:cNvSpPr>
          <p:nvPr>
            <p:ph type="ftr" sz="quarter" idx="11"/>
          </p:nvPr>
        </p:nvSpPr>
        <p:spPr/>
        <p:txBody>
          <a:bodyPr/>
          <a:lstStyle>
            <a:lvl1pPr>
              <a:defRPr/>
            </a:lvl1pPr>
          </a:lstStyle>
          <a:p>
            <a:endParaRPr lang="ar-SA"/>
          </a:p>
        </p:txBody>
      </p:sp>
      <p:sp>
        <p:nvSpPr>
          <p:cNvPr id="4" name="عنصر نائب لرقم الشريحة 3"/>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05312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10220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1426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1539875" cy="6856413"/>
            <a:chOff x="0" y="0"/>
            <a:chExt cx="970" cy="4319"/>
          </a:xfrm>
        </p:grpSpPr>
        <p:sp>
          <p:nvSpPr>
            <p:cNvPr id="2051" name="Rectangle 3"/>
            <p:cNvSpPr>
              <a:spLocks noChangeArrowheads="1"/>
            </p:cNvSpPr>
            <p:nvPr/>
          </p:nvSpPr>
          <p:spPr bwMode="auto">
            <a:xfrm>
              <a:off x="0" y="0"/>
              <a:ext cx="768" cy="4319"/>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2" name="Rectangle 4"/>
            <p:cNvSpPr>
              <a:spLocks noChangeArrowheads="1"/>
            </p:cNvSpPr>
            <p:nvPr/>
          </p:nvSpPr>
          <p:spPr bwMode="auto">
            <a:xfrm>
              <a:off x="768" y="0"/>
              <a:ext cx="192" cy="4319"/>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3" name="Rectangle 5"/>
            <p:cNvSpPr>
              <a:spLocks noChangeArrowheads="1"/>
            </p:cNvSpPr>
            <p:nvPr/>
          </p:nvSpPr>
          <p:spPr bwMode="auto">
            <a:xfrm>
              <a:off x="192" y="240"/>
              <a:ext cx="576" cy="2064"/>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4" name="Rectangle 6"/>
            <p:cNvSpPr>
              <a:spLocks noChangeArrowheads="1"/>
            </p:cNvSpPr>
            <p:nvPr/>
          </p:nvSpPr>
          <p:spPr bwMode="auto">
            <a:xfrm>
              <a:off x="0" y="960"/>
              <a:ext cx="768" cy="528"/>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5" name="Rectangle 7"/>
            <p:cNvSpPr>
              <a:spLocks noChangeArrowheads="1"/>
            </p:cNvSpPr>
            <p:nvPr/>
          </p:nvSpPr>
          <p:spPr bwMode="auto">
            <a:xfrm>
              <a:off x="480" y="432"/>
              <a:ext cx="144" cy="3792"/>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6" name="Oval 8"/>
            <p:cNvSpPr>
              <a:spLocks noChangeArrowheads="1"/>
            </p:cNvSpPr>
            <p:nvPr/>
          </p:nvSpPr>
          <p:spPr bwMode="auto">
            <a:xfrm>
              <a:off x="0" y="672"/>
              <a:ext cx="672" cy="624"/>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7" name="Rectangle 9"/>
            <p:cNvSpPr>
              <a:spLocks noChangeArrowheads="1"/>
            </p:cNvSpPr>
            <p:nvPr/>
          </p:nvSpPr>
          <p:spPr bwMode="auto">
            <a:xfrm>
              <a:off x="0" y="3024"/>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8" name="Rectangle 10"/>
            <p:cNvSpPr>
              <a:spLocks noChangeArrowheads="1"/>
            </p:cNvSpPr>
            <p:nvPr/>
          </p:nvSpPr>
          <p:spPr bwMode="auto">
            <a:xfrm>
              <a:off x="0" y="3216"/>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9" name="Rectangle 11"/>
            <p:cNvSpPr>
              <a:spLocks noChangeArrowheads="1"/>
            </p:cNvSpPr>
            <p:nvPr/>
          </p:nvSpPr>
          <p:spPr bwMode="auto">
            <a:xfrm>
              <a:off x="0" y="3408"/>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60" name="Arc 12"/>
            <p:cNvSpPr>
              <a:spLocks/>
            </p:cNvSpPr>
            <p:nvPr/>
          </p:nvSpPr>
          <p:spPr bwMode="auto">
            <a:xfrm>
              <a:off x="768" y="2259"/>
              <a:ext cx="202" cy="1154"/>
            </a:xfrm>
            <a:custGeom>
              <a:avLst/>
              <a:gdLst>
                <a:gd name="G0" fmla="+- 754 0 0"/>
                <a:gd name="G1" fmla="+- 21600 0 0"/>
                <a:gd name="G2" fmla="+- 21600 0 0"/>
                <a:gd name="T0" fmla="*/ 0 w 22354"/>
                <a:gd name="T1" fmla="*/ 13 h 43200"/>
                <a:gd name="T2" fmla="*/ 754 w 22354"/>
                <a:gd name="T3" fmla="*/ 43200 h 43200"/>
                <a:gd name="T4" fmla="*/ 754 w 22354"/>
                <a:gd name="T5" fmla="*/ 21600 h 43200"/>
              </a:gdLst>
              <a:ahLst/>
              <a:cxnLst>
                <a:cxn ang="0">
                  <a:pos x="T0" y="T1"/>
                </a:cxn>
                <a:cxn ang="0">
                  <a:pos x="T2" y="T3"/>
                </a:cxn>
                <a:cxn ang="0">
                  <a:pos x="T4" y="T5"/>
                </a:cxn>
              </a:cxnLst>
              <a:rect l="0" t="0" r="r" b="b"/>
              <a:pathLst>
                <a:path w="22354" h="43200" fill="none" extrusionOk="0">
                  <a:moveTo>
                    <a:pt x="0" y="13"/>
                  </a:moveTo>
                  <a:cubicBezTo>
                    <a:pt x="251" y="4"/>
                    <a:pt x="502" y="-1"/>
                    <a:pt x="754" y="0"/>
                  </a:cubicBezTo>
                  <a:cubicBezTo>
                    <a:pt x="12683" y="0"/>
                    <a:pt x="22354" y="9670"/>
                    <a:pt x="22354" y="21600"/>
                  </a:cubicBezTo>
                  <a:cubicBezTo>
                    <a:pt x="22354" y="33529"/>
                    <a:pt x="12683" y="43199"/>
                    <a:pt x="754" y="43200"/>
                  </a:cubicBezTo>
                </a:path>
                <a:path w="22354" h="43200" stroke="0" extrusionOk="0">
                  <a:moveTo>
                    <a:pt x="0" y="13"/>
                  </a:moveTo>
                  <a:cubicBezTo>
                    <a:pt x="251" y="4"/>
                    <a:pt x="502" y="-1"/>
                    <a:pt x="754" y="0"/>
                  </a:cubicBezTo>
                  <a:cubicBezTo>
                    <a:pt x="12683" y="0"/>
                    <a:pt x="22354" y="9670"/>
                    <a:pt x="22354" y="21600"/>
                  </a:cubicBezTo>
                  <a:cubicBezTo>
                    <a:pt x="22354" y="33529"/>
                    <a:pt x="12683" y="43199"/>
                    <a:pt x="754" y="43200"/>
                  </a:cubicBezTo>
                  <a:lnTo>
                    <a:pt x="754" y="21600"/>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2061" name="Rectangle 13"/>
          <p:cNvSpPr>
            <a:spLocks noGrp="1" noChangeArrowheads="1"/>
          </p:cNvSpPr>
          <p:nvPr>
            <p:ph type="title"/>
          </p:nvPr>
        </p:nvSpPr>
        <p:spPr bwMode="auto">
          <a:xfrm>
            <a:off x="1295400" y="5334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ar-SA" smtClean="0"/>
              <a:t>انقر لتحرير نمط العنوان الرئيسي</a:t>
            </a:r>
            <a:endParaRPr lang="en-US" smtClean="0"/>
          </a:p>
        </p:txBody>
      </p:sp>
      <p:sp>
        <p:nvSpPr>
          <p:cNvPr id="2062" name="Rectangle 14"/>
          <p:cNvSpPr>
            <a:spLocks noGrp="1" noChangeArrowheads="1"/>
          </p:cNvSpPr>
          <p:nvPr>
            <p:ph type="body" idx="1"/>
          </p:nvPr>
        </p:nvSpPr>
        <p:spPr bwMode="auto">
          <a:xfrm>
            <a:off x="1295400" y="19050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smtClean="0"/>
          </a:p>
        </p:txBody>
      </p:sp>
      <p:sp>
        <p:nvSpPr>
          <p:cNvPr id="2063" name="Rectangle 15"/>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93A86E39-FDC2-4F26-97C0-000AA2E8BE65}" type="datetimeFigureOut">
              <a:rPr lang="ar-SA" smtClean="0"/>
              <a:t>29/01/1441</a:t>
            </a:fld>
            <a:endParaRPr lang="ar-SA"/>
          </a:p>
        </p:txBody>
      </p:sp>
      <p:sp>
        <p:nvSpPr>
          <p:cNvPr id="2064" name="Rectangle 1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ar-SA"/>
          </a:p>
        </p:txBody>
      </p:sp>
      <p:sp>
        <p:nvSpPr>
          <p:cNvPr id="2065" name="Rectangle 17"/>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3FD51FB2-32EE-42DC-A7D7-656A34E99085}" type="slidenum">
              <a:rPr lang="ar-SA" smtClean="0"/>
              <a:t>‹#›</a:t>
            </a:fld>
            <a:endParaRPr lang="ar-SA"/>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fontAlgn="base" hangingPunct="1">
        <a:spcBef>
          <a:spcPct val="0"/>
        </a:spcBef>
        <a:spcAft>
          <a:spcPct val="0"/>
        </a:spcAft>
        <a:defRPr kumimoji="1" sz="4400">
          <a:solidFill>
            <a:schemeClr val="tx2"/>
          </a:solidFill>
          <a:latin typeface="+mj-lt"/>
          <a:ea typeface="+mj-ea"/>
          <a:cs typeface="+mj-cs"/>
        </a:defRPr>
      </a:lvl1pPr>
      <a:lvl2pPr algn="ctr" rtl="1" eaLnBrk="1" fontAlgn="base" hangingPunct="1">
        <a:spcBef>
          <a:spcPct val="0"/>
        </a:spcBef>
        <a:spcAft>
          <a:spcPct val="0"/>
        </a:spcAft>
        <a:defRPr kumimoji="1" sz="4400">
          <a:solidFill>
            <a:schemeClr val="tx2"/>
          </a:solidFill>
          <a:latin typeface="Times New Roman" pitchFamily="18" charset="0"/>
        </a:defRPr>
      </a:lvl2pPr>
      <a:lvl3pPr algn="ctr" rtl="1" eaLnBrk="1" fontAlgn="base" hangingPunct="1">
        <a:spcBef>
          <a:spcPct val="0"/>
        </a:spcBef>
        <a:spcAft>
          <a:spcPct val="0"/>
        </a:spcAft>
        <a:defRPr kumimoji="1" sz="4400">
          <a:solidFill>
            <a:schemeClr val="tx2"/>
          </a:solidFill>
          <a:latin typeface="Times New Roman" pitchFamily="18" charset="0"/>
        </a:defRPr>
      </a:lvl3pPr>
      <a:lvl4pPr algn="ctr" rtl="1" eaLnBrk="1" fontAlgn="base" hangingPunct="1">
        <a:spcBef>
          <a:spcPct val="0"/>
        </a:spcBef>
        <a:spcAft>
          <a:spcPct val="0"/>
        </a:spcAft>
        <a:defRPr kumimoji="1" sz="4400">
          <a:solidFill>
            <a:schemeClr val="tx2"/>
          </a:solidFill>
          <a:latin typeface="Times New Roman" pitchFamily="18" charset="0"/>
        </a:defRPr>
      </a:lvl4pPr>
      <a:lvl5pPr algn="ctr" rtl="1" eaLnBrk="1" fontAlgn="base" hangingPunct="1">
        <a:spcBef>
          <a:spcPct val="0"/>
        </a:spcBef>
        <a:spcAft>
          <a:spcPct val="0"/>
        </a:spcAft>
        <a:defRPr kumimoji="1" sz="4400">
          <a:solidFill>
            <a:schemeClr val="tx2"/>
          </a:solidFill>
          <a:latin typeface="Times New Roman" pitchFamily="18" charset="0"/>
        </a:defRPr>
      </a:lvl5pPr>
      <a:lvl6pPr marL="457200" algn="ctr" rtl="1" eaLnBrk="1" fontAlgn="base" hangingPunct="1">
        <a:spcBef>
          <a:spcPct val="0"/>
        </a:spcBef>
        <a:spcAft>
          <a:spcPct val="0"/>
        </a:spcAft>
        <a:defRPr kumimoji="1" sz="4400">
          <a:solidFill>
            <a:schemeClr val="tx2"/>
          </a:solidFill>
          <a:latin typeface="Times New Roman" pitchFamily="18" charset="0"/>
        </a:defRPr>
      </a:lvl6pPr>
      <a:lvl7pPr marL="914400" algn="ctr" rtl="1" eaLnBrk="1" fontAlgn="base" hangingPunct="1">
        <a:spcBef>
          <a:spcPct val="0"/>
        </a:spcBef>
        <a:spcAft>
          <a:spcPct val="0"/>
        </a:spcAft>
        <a:defRPr kumimoji="1" sz="4400">
          <a:solidFill>
            <a:schemeClr val="tx2"/>
          </a:solidFill>
          <a:latin typeface="Times New Roman" pitchFamily="18" charset="0"/>
        </a:defRPr>
      </a:lvl7pPr>
      <a:lvl8pPr marL="1371600" algn="ctr" rtl="1" eaLnBrk="1" fontAlgn="base" hangingPunct="1">
        <a:spcBef>
          <a:spcPct val="0"/>
        </a:spcBef>
        <a:spcAft>
          <a:spcPct val="0"/>
        </a:spcAft>
        <a:defRPr kumimoji="1" sz="4400">
          <a:solidFill>
            <a:schemeClr val="tx2"/>
          </a:solidFill>
          <a:latin typeface="Times New Roman" pitchFamily="18" charset="0"/>
        </a:defRPr>
      </a:lvl8pPr>
      <a:lvl9pPr marL="1828800" algn="ctr" rtl="1" eaLnBrk="1" fontAlgn="base" hangingPunct="1">
        <a:spcBef>
          <a:spcPct val="0"/>
        </a:spcBef>
        <a:spcAft>
          <a:spcPct val="0"/>
        </a:spcAft>
        <a:defRPr kumimoji="1" sz="4400">
          <a:solidFill>
            <a:schemeClr val="tx2"/>
          </a:solidFill>
          <a:latin typeface="Times New Roman" pitchFamily="18" charset="0"/>
        </a:defRPr>
      </a:lvl9pPr>
    </p:titleStyle>
    <p:bodyStyle>
      <a:lvl1pPr marL="342900" indent="-342900" algn="r" rtl="1" eaLnBrk="1" fontAlgn="base" hangingPunct="1">
        <a:spcBef>
          <a:spcPct val="20000"/>
        </a:spcBef>
        <a:spcAft>
          <a:spcPct val="0"/>
        </a:spcAft>
        <a:buClr>
          <a:schemeClr val="accent2"/>
        </a:buClr>
        <a:buChar char="•"/>
        <a:defRPr kumimoji="1"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kumimoji="1" sz="2800">
          <a:solidFill>
            <a:schemeClr val="tx1"/>
          </a:solidFill>
          <a:latin typeface="+mn-lt"/>
        </a:defRPr>
      </a:lvl2pPr>
      <a:lvl3pPr marL="1143000" indent="-228600" algn="r" rtl="1" eaLnBrk="1" fontAlgn="base" hangingPunct="1">
        <a:spcBef>
          <a:spcPct val="20000"/>
        </a:spcBef>
        <a:spcAft>
          <a:spcPct val="0"/>
        </a:spcAft>
        <a:buChar char="•"/>
        <a:defRPr kumimoji="1" sz="2400">
          <a:solidFill>
            <a:schemeClr val="tx1"/>
          </a:solidFill>
          <a:latin typeface="+mn-lt"/>
        </a:defRPr>
      </a:lvl3pPr>
      <a:lvl4pPr marL="1600200" indent="-228600" algn="r" rtl="1" eaLnBrk="1" fontAlgn="base" hangingPunct="1">
        <a:spcBef>
          <a:spcPct val="20000"/>
        </a:spcBef>
        <a:spcAft>
          <a:spcPct val="0"/>
        </a:spcAft>
        <a:buChar char="–"/>
        <a:defRPr kumimoji="1" sz="2000">
          <a:solidFill>
            <a:schemeClr val="tx1"/>
          </a:solidFill>
          <a:latin typeface="+mn-lt"/>
        </a:defRPr>
      </a:lvl4pPr>
      <a:lvl5pPr marL="2057400" indent="-228600" algn="r" rtl="1" eaLnBrk="1" fontAlgn="base" hangingPunct="1">
        <a:spcBef>
          <a:spcPct val="20000"/>
        </a:spcBef>
        <a:spcAft>
          <a:spcPct val="0"/>
        </a:spcAft>
        <a:buChar char="•"/>
        <a:defRPr kumimoji="1" sz="2000">
          <a:solidFill>
            <a:schemeClr val="tx1"/>
          </a:solidFill>
          <a:latin typeface="+mn-lt"/>
        </a:defRPr>
      </a:lvl5pPr>
      <a:lvl6pPr marL="2514600" indent="-228600" algn="r" rtl="1" eaLnBrk="1" fontAlgn="base" hangingPunct="1">
        <a:spcBef>
          <a:spcPct val="20000"/>
        </a:spcBef>
        <a:spcAft>
          <a:spcPct val="0"/>
        </a:spcAft>
        <a:buChar char="•"/>
        <a:defRPr kumimoji="1" sz="2000">
          <a:solidFill>
            <a:schemeClr val="tx1"/>
          </a:solidFill>
          <a:latin typeface="+mn-lt"/>
        </a:defRPr>
      </a:lvl6pPr>
      <a:lvl7pPr marL="2971800" indent="-228600" algn="r" rtl="1" eaLnBrk="1" fontAlgn="base" hangingPunct="1">
        <a:spcBef>
          <a:spcPct val="20000"/>
        </a:spcBef>
        <a:spcAft>
          <a:spcPct val="0"/>
        </a:spcAft>
        <a:buChar char="•"/>
        <a:defRPr kumimoji="1" sz="2000">
          <a:solidFill>
            <a:schemeClr val="tx1"/>
          </a:solidFill>
          <a:latin typeface="+mn-lt"/>
        </a:defRPr>
      </a:lvl7pPr>
      <a:lvl8pPr marL="3429000" indent="-228600" algn="r" rtl="1" eaLnBrk="1" fontAlgn="base" hangingPunct="1">
        <a:spcBef>
          <a:spcPct val="20000"/>
        </a:spcBef>
        <a:spcAft>
          <a:spcPct val="0"/>
        </a:spcAft>
        <a:buChar char="•"/>
        <a:defRPr kumimoji="1" sz="2000">
          <a:solidFill>
            <a:schemeClr val="tx1"/>
          </a:solidFill>
          <a:latin typeface="+mn-lt"/>
        </a:defRPr>
      </a:lvl8pPr>
      <a:lvl9pPr marL="3886200" indent="-228600" algn="r" rtl="1" eaLnBrk="1" fontAlgn="base" hangingPunct="1">
        <a:spcBef>
          <a:spcPct val="20000"/>
        </a:spcBef>
        <a:spcAft>
          <a:spcPct val="0"/>
        </a:spcAft>
        <a:buChar char="•"/>
        <a:defRPr kumimoji="1" sz="2000">
          <a:solidFill>
            <a:schemeClr val="tx1"/>
          </a:solidFill>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64776" y="228600"/>
            <a:ext cx="7772400" cy="1143000"/>
          </a:xfrm>
        </p:spPr>
        <p:txBody>
          <a:bodyPr/>
          <a:lstStyle/>
          <a:p>
            <a:pPr rtl="0"/>
            <a:r>
              <a:rPr lang="en-US" sz="4000" b="1" smtClean="0">
                <a:solidFill>
                  <a:srgbClr val="CCECFF"/>
                </a:solidFill>
              </a:rPr>
              <a:t>Lab (</a:t>
            </a:r>
            <a:r>
              <a:rPr lang="en-US" sz="4000" b="1" dirty="0" smtClean="0">
                <a:solidFill>
                  <a:srgbClr val="CCECFF"/>
                </a:solidFill>
              </a:rPr>
              <a:t>11)</a:t>
            </a:r>
            <a:r>
              <a:rPr lang="en-US" sz="4000" b="1" dirty="0">
                <a:solidFill>
                  <a:srgbClr val="CCECFF"/>
                </a:solidFill>
              </a:rPr>
              <a:t/>
            </a:r>
            <a:br>
              <a:rPr lang="en-US" sz="4000" b="1" dirty="0">
                <a:solidFill>
                  <a:srgbClr val="CCECFF"/>
                </a:solidFill>
              </a:rPr>
            </a:br>
            <a:r>
              <a:rPr lang="en-US" sz="4000" b="1" dirty="0" smtClean="0">
                <a:solidFill>
                  <a:srgbClr val="CCECFF"/>
                </a:solidFill>
              </a:rPr>
              <a:t> </a:t>
            </a:r>
            <a:r>
              <a:rPr lang="en-US" sz="4000" b="1" dirty="0" smtClean="0">
                <a:solidFill>
                  <a:srgbClr val="CCECFF"/>
                </a:solidFill>
                <a:ea typeface="+mn-ea"/>
                <a:cs typeface="+mn-cs"/>
              </a:rPr>
              <a:t>Urea Test</a:t>
            </a:r>
            <a:endParaRPr lang="ar-SA" sz="4000" dirty="0"/>
          </a:p>
        </p:txBody>
      </p:sp>
      <p:sp>
        <p:nvSpPr>
          <p:cNvPr id="3" name="عنصر نائب للمحتوى 2"/>
          <p:cNvSpPr>
            <a:spLocks noGrp="1"/>
          </p:cNvSpPr>
          <p:nvPr>
            <p:ph idx="1"/>
          </p:nvPr>
        </p:nvSpPr>
        <p:spPr>
          <a:xfrm>
            <a:off x="1371600" y="1600200"/>
            <a:ext cx="7543800" cy="4876800"/>
          </a:xfrm>
        </p:spPr>
        <p:txBody>
          <a:bodyPr/>
          <a:lstStyle/>
          <a:p>
            <a:pPr algn="just" rtl="0"/>
            <a:r>
              <a:rPr lang="en-US" dirty="0"/>
              <a:t>UREA is primarily produced in the liver and secreted by the kidneys. Urea is the major end product of protein catabolism in animals. It is the primary vehicle for removal of toxic ammonia from the body</a:t>
            </a:r>
            <a:r>
              <a:rPr lang="en-US" dirty="0" smtClean="0"/>
              <a:t>.</a:t>
            </a:r>
          </a:p>
          <a:p>
            <a:pPr algn="just" rtl="0"/>
            <a:r>
              <a:rPr lang="en-US" dirty="0"/>
              <a:t>Urea determination is very useful for the medical clinician to assess kidney function of patients.  </a:t>
            </a:r>
            <a:endParaRPr lang="ar-SA" dirty="0"/>
          </a:p>
        </p:txBody>
      </p:sp>
    </p:spTree>
    <p:extLst>
      <p:ext uri="{BB962C8B-B14F-4D97-AF65-F5344CB8AC3E}">
        <p14:creationId xmlns:p14="http://schemas.microsoft.com/office/powerpoint/2010/main" val="2812268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228600"/>
            <a:ext cx="7543800" cy="6248400"/>
          </a:xfrm>
        </p:spPr>
        <p:txBody>
          <a:bodyPr/>
          <a:lstStyle/>
          <a:p>
            <a:pPr algn="just" rtl="0"/>
            <a:r>
              <a:rPr lang="en-US" dirty="0"/>
              <a:t>In general, increased urea levels are associated with nephritis, renal ischemia, urinary tract obstruction, and certain </a:t>
            </a:r>
            <a:r>
              <a:rPr lang="en-US" dirty="0" err="1"/>
              <a:t>extrarenal</a:t>
            </a:r>
            <a:r>
              <a:rPr lang="en-US" dirty="0"/>
              <a:t> diseases, e.g., congestive heart failure, liver diseases and diabetes. Decreased levels indicate acute hepatic insufficiency or may result from </a:t>
            </a:r>
            <a:r>
              <a:rPr lang="en-US" dirty="0" err="1"/>
              <a:t>overvigorous</a:t>
            </a:r>
            <a:r>
              <a:rPr lang="en-US" dirty="0"/>
              <a:t> parenteral fluid therapy</a:t>
            </a:r>
            <a:r>
              <a:rPr lang="en-US" dirty="0" smtClean="0"/>
              <a:t>.</a:t>
            </a:r>
          </a:p>
          <a:p>
            <a:pPr algn="just" rtl="0"/>
            <a:endParaRPr lang="ar-SA" dirty="0"/>
          </a:p>
        </p:txBody>
      </p:sp>
    </p:spTree>
    <p:extLst>
      <p:ext uri="{BB962C8B-B14F-4D97-AF65-F5344CB8AC3E}">
        <p14:creationId xmlns:p14="http://schemas.microsoft.com/office/powerpoint/2010/main" val="154474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228600"/>
            <a:ext cx="7543800" cy="6248400"/>
          </a:xfrm>
        </p:spPr>
        <p:txBody>
          <a:bodyPr/>
          <a:lstStyle/>
          <a:p>
            <a:pPr algn="just" rtl="0"/>
            <a:r>
              <a:rPr lang="en-US" dirty="0"/>
              <a:t>Urea is hydrolyzed by urease into ammonia and carbon dioxide. The ammonia generated reacts with alkaline hypochlorite and sodium salicylate in presence of sodium </a:t>
            </a:r>
            <a:r>
              <a:rPr lang="en-US" dirty="0" err="1"/>
              <a:t>nitroprusside</a:t>
            </a:r>
            <a:r>
              <a:rPr lang="en-US" dirty="0"/>
              <a:t> as coupling agent to yield a green </a:t>
            </a:r>
            <a:r>
              <a:rPr lang="en-US" dirty="0" err="1"/>
              <a:t>cromophore</a:t>
            </a:r>
            <a:r>
              <a:rPr lang="en-US" dirty="0"/>
              <a:t>. The intensity of the color formed is proportional to the concentration of urea in the sample.</a:t>
            </a:r>
            <a:endParaRPr lang="ar-SA" dirty="0"/>
          </a:p>
        </p:txBody>
      </p:sp>
    </p:spTree>
    <p:extLst>
      <p:ext uri="{BB962C8B-B14F-4D97-AF65-F5344CB8AC3E}">
        <p14:creationId xmlns:p14="http://schemas.microsoft.com/office/powerpoint/2010/main" val="956396763"/>
      </p:ext>
    </p:extLst>
  </p:cSld>
  <p:clrMapOvr>
    <a:masterClrMapping/>
  </p:clrMapOvr>
</p:sld>
</file>

<file path=ppt/theme/theme1.xml><?xml version="1.0" encoding="utf-8"?>
<a:theme xmlns:a="http://schemas.openxmlformats.org/drawingml/2006/main" name="Blue wave design template">
  <a:themeElements>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fontScheme name="نسق Offic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clrMap bg1="dk2" tx1="lt1" bg2="dk1" tx2="lt2" accent1="accent1" accent2="accent2" accent3="accent3" accent4="accent4" accent5="accent5" accent6="accent6" hlink="hlink" folHlink="folHlink"/>
    </a:extraClrScheme>
    <a:extraClrScheme>
      <a:clrScheme name="نسق Office 2">
        <a:dk1>
          <a:srgbClr val="000080"/>
        </a:dk1>
        <a:lt1>
          <a:srgbClr val="FFFFFF"/>
        </a:lt1>
        <a:dk2>
          <a:srgbClr val="3366CC"/>
        </a:dk2>
        <a:lt2>
          <a:srgbClr val="7A7C93"/>
        </a:lt2>
        <a:accent1>
          <a:srgbClr val="006699"/>
        </a:accent1>
        <a:accent2>
          <a:srgbClr val="6699FF"/>
        </a:accent2>
        <a:accent3>
          <a:srgbClr val="FFFFFF"/>
        </a:accent3>
        <a:accent4>
          <a:srgbClr val="00006C"/>
        </a:accent4>
        <a:accent5>
          <a:srgbClr val="AAB8CA"/>
        </a:accent5>
        <a:accent6>
          <a:srgbClr val="5C8AE7"/>
        </a:accent6>
        <a:hlink>
          <a:srgbClr val="CCCCFF"/>
        </a:hlink>
        <a:folHlink>
          <a:srgbClr val="5E6FD4"/>
        </a:folHlink>
      </a:clrScheme>
      <a:clrMap bg1="lt1" tx1="dk1" bg2="lt2" tx2="dk2" accent1="accent1" accent2="accent2" accent3="accent3" accent4="accent4" accent5="accent5" accent6="accent6" hlink="hlink" folHlink="folHlink"/>
    </a:extraClrScheme>
    <a:extraClrScheme>
      <a:clrScheme name="نسق Office 3">
        <a:dk1>
          <a:srgbClr val="000000"/>
        </a:dk1>
        <a:lt1>
          <a:srgbClr val="FFFFFF"/>
        </a:lt1>
        <a:dk2>
          <a:srgbClr val="000000"/>
        </a:dk2>
        <a:lt2>
          <a:srgbClr val="868686"/>
        </a:lt2>
        <a:accent1>
          <a:srgbClr val="969696"/>
        </a:accent1>
        <a:accent2>
          <a:srgbClr val="CBCBCB"/>
        </a:accent2>
        <a:accent3>
          <a:srgbClr val="FFFFFF"/>
        </a:accent3>
        <a:accent4>
          <a:srgbClr val="000000"/>
        </a:accent4>
        <a:accent5>
          <a:srgbClr val="C9C9C9"/>
        </a:accent5>
        <a:accent6>
          <a:srgbClr val="B8B8B8"/>
        </a:accent6>
        <a:hlink>
          <a:srgbClr val="EAEAEA"/>
        </a:hlink>
        <a:folHlink>
          <a:srgbClr val="5F5F5F"/>
        </a:folHlink>
      </a:clrScheme>
      <a:clrMap bg1="lt1" tx1="dk1" bg2="lt2" tx2="dk2" accent1="accent1" accent2="accent2" accent3="accent3" accent4="accent4" accent5="accent5" accent6="accent6" hlink="hlink" folHlink="folHlink"/>
    </a:extraClrScheme>
    <a:extraClrScheme>
      <a:clrScheme name="نسق Office 4">
        <a:dk1>
          <a:srgbClr val="660066"/>
        </a:dk1>
        <a:lt1>
          <a:srgbClr val="EAEAEA"/>
        </a:lt1>
        <a:dk2>
          <a:srgbClr val="3366CC"/>
        </a:dk2>
        <a:lt2>
          <a:srgbClr val="7A7C93"/>
        </a:lt2>
        <a:accent1>
          <a:srgbClr val="00CCCC"/>
        </a:accent1>
        <a:accent2>
          <a:srgbClr val="CC66FF"/>
        </a:accent2>
        <a:accent3>
          <a:srgbClr val="F3F3F3"/>
        </a:accent3>
        <a:accent4>
          <a:srgbClr val="560056"/>
        </a:accent4>
        <a:accent5>
          <a:srgbClr val="AAE2E2"/>
        </a:accent5>
        <a:accent6>
          <a:srgbClr val="B95CE7"/>
        </a:accent6>
        <a:hlink>
          <a:srgbClr val="CCFFCC"/>
        </a:hlink>
        <a:folHlink>
          <a:srgbClr val="FFCC66"/>
        </a:folHlink>
      </a:clrScheme>
      <a:clrMap bg1="lt1" tx1="dk1" bg2="lt2" tx2="dk2" accent1="accent1" accent2="accent2" accent3="accent3" accent4="accent4" accent5="accent5" accent6="accent6" hlink="hlink" folHlink="folHlink"/>
    </a:extraClrScheme>
    <a:extraClrScheme>
      <a:clrScheme name="نسق Office 5">
        <a:dk1>
          <a:srgbClr val="003366"/>
        </a:dk1>
        <a:lt1>
          <a:srgbClr val="EAEAEA"/>
        </a:lt1>
        <a:dk2>
          <a:srgbClr val="009999"/>
        </a:dk2>
        <a:lt2>
          <a:srgbClr val="FFFFFF"/>
        </a:lt2>
        <a:accent1>
          <a:srgbClr val="008080"/>
        </a:accent1>
        <a:accent2>
          <a:srgbClr val="00CCCC"/>
        </a:accent2>
        <a:accent3>
          <a:srgbClr val="AACACA"/>
        </a:accent3>
        <a:accent4>
          <a:srgbClr val="C8C8C8"/>
        </a:accent4>
        <a:accent5>
          <a:srgbClr val="AAC0C0"/>
        </a:accent5>
        <a:accent6>
          <a:srgbClr val="00B9B9"/>
        </a:accent6>
        <a:hlink>
          <a:srgbClr val="A7DDE1"/>
        </a:hlink>
        <a:folHlink>
          <a:srgbClr val="319CB7"/>
        </a:folHlink>
      </a:clrScheme>
      <a:clrMap bg1="dk2" tx1="lt1" bg2="dk1" tx2="lt2" accent1="accent1" accent2="accent2" accent3="accent3" accent4="accent4" accent5="accent5" accent6="accent6" hlink="hlink" folHlink="folHlink"/>
    </a:extraClrScheme>
    <a:extraClrScheme>
      <a:clrScheme name="نسق Office 6">
        <a:dk1>
          <a:srgbClr val="00354E"/>
        </a:dk1>
        <a:lt1>
          <a:srgbClr val="EAEAEA"/>
        </a:lt1>
        <a:dk2>
          <a:srgbClr val="6D67AA"/>
        </a:dk2>
        <a:lt2>
          <a:srgbClr val="CCCCFF"/>
        </a:lt2>
        <a:accent1>
          <a:srgbClr val="6600CC"/>
        </a:accent1>
        <a:accent2>
          <a:srgbClr val="9999FF"/>
        </a:accent2>
        <a:accent3>
          <a:srgbClr val="BAB8D2"/>
        </a:accent3>
        <a:accent4>
          <a:srgbClr val="C8C8C8"/>
        </a:accent4>
        <a:accent5>
          <a:srgbClr val="B8AAE2"/>
        </a:accent5>
        <a:accent6>
          <a:srgbClr val="8A8AE7"/>
        </a:accent6>
        <a:hlink>
          <a:srgbClr val="CCCCFF"/>
        </a:hlink>
        <a:folHlink>
          <a:srgbClr val="9D70B8"/>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Blue wave design template</Template>
  <TotalTime>118</TotalTime>
  <Words>160</Words>
  <Application>Microsoft Office PowerPoint</Application>
  <PresentationFormat>عرض على الشاشة (3:4)‏</PresentationFormat>
  <Paragraphs>5</Paragraphs>
  <Slides>3</Slides>
  <Notes>0</Notes>
  <HiddenSlides>0</HiddenSlides>
  <MMClips>0</MMClips>
  <ScaleCrop>false</ScaleCrop>
  <HeadingPairs>
    <vt:vector size="4" baseType="variant">
      <vt:variant>
        <vt:lpstr>نسق</vt:lpstr>
      </vt:variant>
      <vt:variant>
        <vt:i4>1</vt:i4>
      </vt:variant>
      <vt:variant>
        <vt:lpstr>عناوين الشرائح</vt:lpstr>
      </vt:variant>
      <vt:variant>
        <vt:i4>3</vt:i4>
      </vt:variant>
    </vt:vector>
  </HeadingPairs>
  <TitlesOfParts>
    <vt:vector size="4" baseType="lpstr">
      <vt:lpstr>Blue wave design template</vt:lpstr>
      <vt:lpstr>Lab (11)  Urea Test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 KARKH UNIVERSITY OF SCIENCE COLLEGE OF SCIENCE DEPARTMENT OF MICROBIOLOGY BIOCHEMISTRY Experimental  SUPERVISOR:  DR. HALA M. SABRE          ASSIST:  NAGHAM A. JASIM</dc:title>
  <dc:creator>Nagham A. Jasim</dc:creator>
  <cp:lastModifiedBy>Nagham A. Jasim</cp:lastModifiedBy>
  <cp:revision>19</cp:revision>
  <dcterms:created xsi:type="dcterms:W3CDTF">2019-09-24T08:16:01Z</dcterms:created>
  <dcterms:modified xsi:type="dcterms:W3CDTF">2019-09-28T20:31:10Z</dcterms:modified>
</cp:coreProperties>
</file>